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2" autoAdjust="0"/>
    <p:restoredTop sz="94660"/>
  </p:normalViewPr>
  <p:slideViewPr>
    <p:cSldViewPr>
      <p:cViewPr varScale="1">
        <p:scale>
          <a:sx n="88" d="100"/>
          <a:sy n="88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title>
      <c:tx>
        <c:rich>
          <a:bodyPr/>
          <a:lstStyle/>
          <a:p>
            <a:pPr>
              <a:defRPr/>
            </a:pPr>
            <a:r>
              <a:rPr lang="en-US"/>
              <a:t>Hypertension</a:t>
            </a:r>
            <a:r>
              <a:rPr lang="en-US" baseline="0"/>
              <a:t> in america</a:t>
            </a:r>
            <a:endParaRPr lang="en-US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Sheet1!$A$2:$A$5</c:f>
              <c:strCache>
                <c:ptCount val="3"/>
                <c:pt idx="0">
                  <c:v>Pre-Hypertension</c:v>
                </c:pt>
                <c:pt idx="1">
                  <c:v>hypertension</c:v>
                </c:pt>
                <c:pt idx="2">
                  <c:v>rest of america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0.25</c:v>
                </c:pt>
                <c:pt idx="1">
                  <c:v>0.43000000000000016</c:v>
                </c:pt>
                <c:pt idx="2">
                  <c:v>0.32000000000000017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egendEntry>
        <c:idx val="3"/>
        <c:delete val="1"/>
      </c:legendEntry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85AB-6266-4501-8AE2-6413EC3228A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2454-35F2-4044-B5EF-9F5065439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85AB-6266-4501-8AE2-6413EC3228A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2454-35F2-4044-B5EF-9F5065439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85AB-6266-4501-8AE2-6413EC3228A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2454-35F2-4044-B5EF-9F5065439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85AB-6266-4501-8AE2-6413EC3228A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2454-35F2-4044-B5EF-9F5065439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85AB-6266-4501-8AE2-6413EC3228A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2454-35F2-4044-B5EF-9F5065439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85AB-6266-4501-8AE2-6413EC3228A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2454-35F2-4044-B5EF-9F5065439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85AB-6266-4501-8AE2-6413EC3228A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2454-35F2-4044-B5EF-9F5065439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85AB-6266-4501-8AE2-6413EC3228A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2454-35F2-4044-B5EF-9F5065439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85AB-6266-4501-8AE2-6413EC3228A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2454-35F2-4044-B5EF-9F5065439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85AB-6266-4501-8AE2-6413EC3228A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2454-35F2-4044-B5EF-9F5065439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85AB-6266-4501-8AE2-6413EC3228A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2454-35F2-4044-B5EF-9F5065439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B85AB-6266-4501-8AE2-6413EC3228A5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B2454-35F2-4044-B5EF-9F506543988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/>
              <a:t>Hypertension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667000"/>
            <a:ext cx="6400800" cy="1752600"/>
          </a:xfrm>
        </p:spPr>
        <p:txBody>
          <a:bodyPr>
            <a:noAutofit/>
          </a:bodyPr>
          <a:lstStyle/>
          <a:p>
            <a:r>
              <a:rPr lang="en-US" sz="6000" dirty="0" smtClean="0"/>
              <a:t>Devon Hickman </a:t>
            </a:r>
            <a:r>
              <a:rPr lang="en-US" sz="6000" dirty="0"/>
              <a:t>B</a:t>
            </a:r>
            <a:r>
              <a:rPr lang="en-US" sz="6000" dirty="0" smtClean="0"/>
              <a:t>rianna </a:t>
            </a:r>
            <a:r>
              <a:rPr lang="en-US" sz="6000" dirty="0" err="1" smtClean="0"/>
              <a:t>Ypema</a:t>
            </a:r>
            <a:endParaRPr lang="en-US" sz="6000" dirty="0" smtClean="0"/>
          </a:p>
          <a:p>
            <a:r>
              <a:rPr lang="en-US" sz="6000" dirty="0" smtClean="0"/>
              <a:t>Gavin McCulloch</a:t>
            </a:r>
            <a:endParaRPr lang="en-US" sz="6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Wow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53% of all people living in nursing homes have hypertension.</a:t>
            </a:r>
          </a:p>
        </p:txBody>
      </p:sp>
      <p:pic>
        <p:nvPicPr>
          <p:cNvPr id="20482" name="Picture 2" descr="http://www.gasdetection.com/news2/hyperten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657600"/>
            <a:ext cx="28575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“FASTSTATS </a:t>
            </a:r>
            <a:r>
              <a:rPr lang="en-US" dirty="0"/>
              <a:t>- Hypertension." </a:t>
            </a:r>
            <a:r>
              <a:rPr lang="en-US" i="1" dirty="0"/>
              <a:t>Centers for Disease Control and Prevention</a:t>
            </a:r>
            <a:r>
              <a:rPr lang="en-US" dirty="0"/>
              <a:t>. Web. 30 Jan. 2012. &lt;http://www.cdc.gov/nchs/fastats/hyprtens.htm&gt;.</a:t>
            </a:r>
          </a:p>
          <a:p>
            <a:r>
              <a:rPr lang="en-US" i="1" dirty="0" smtClean="0"/>
              <a:t>Symptoms </a:t>
            </a:r>
            <a:r>
              <a:rPr lang="en-US" i="1" dirty="0"/>
              <a:t>of Hypertension | Becoming Free of High Blood Pressure</a:t>
            </a:r>
            <a:r>
              <a:rPr lang="en-US" dirty="0"/>
              <a:t>. Web. 30 Jan. 2012. &lt;http://symptomsofhypertension.net</a:t>
            </a:r>
            <a:r>
              <a:rPr lang="en-US" dirty="0" smtClean="0"/>
              <a:t>/&gt;.</a:t>
            </a:r>
            <a:endParaRPr lang="en-US" dirty="0"/>
          </a:p>
          <a:p>
            <a:r>
              <a:rPr lang="en-US" dirty="0"/>
              <a:t>"Hypertension: Overview &amp; Facts." </a:t>
            </a:r>
            <a:r>
              <a:rPr lang="en-US" i="1" dirty="0"/>
              <a:t>WebMD - Better Information. Better Health.</a:t>
            </a:r>
            <a:r>
              <a:rPr lang="en-US" dirty="0"/>
              <a:t> Web. 30 Jan. 2012. &lt;http://www.webmd.com/hypertension-high-blood-pressure/guide/hypertension-overview-facts</a:t>
            </a:r>
            <a:r>
              <a:rPr lang="en-US" dirty="0" smtClean="0"/>
              <a:t>&gt;.</a:t>
            </a:r>
            <a:endParaRPr lang="en-US" dirty="0"/>
          </a:p>
          <a:p>
            <a:r>
              <a:rPr lang="en-US" dirty="0"/>
              <a:t>Bronson, Mary H., and Don </a:t>
            </a:r>
            <a:r>
              <a:rPr lang="en-US" dirty="0" err="1"/>
              <a:t>Merki</a:t>
            </a:r>
            <a:r>
              <a:rPr lang="en-US" dirty="0"/>
              <a:t>. </a:t>
            </a:r>
            <a:r>
              <a:rPr lang="en-US" i="1" dirty="0"/>
              <a:t>Glencoe Health</a:t>
            </a:r>
            <a:r>
              <a:rPr lang="en-US" dirty="0"/>
              <a:t>. New York: Glencoe/McGraw-Hill, 2005. Print.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ykentuckyheart.com/images/pictures/hyperten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144000" cy="7315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What is hypertension</a:t>
            </a:r>
            <a:r>
              <a:rPr lang="en-US" sz="8800" dirty="0" smtClean="0"/>
              <a:t>? 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Hypertension is the condition in which the pressure of blood in your arteries is dangerously high.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History/Origin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Descriptions of the disease first came from Thomas Young in 1808</a:t>
            </a:r>
            <a:endParaRPr lang="en-US" sz="7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Signs/Symptoms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no symptoms present, the disease can cause other diseases such as stroke and heart attack. Sometimes there are headaches, dizziness, shortness of breath and blurred vision.</a:t>
            </a:r>
          </a:p>
          <a:p>
            <a:r>
              <a:rPr lang="en-US" dirty="0" smtClean="0"/>
              <a:t>Ask your doctor how long the symptoms should occur before you should be concerned.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Genetics play a part</a:t>
            </a:r>
          </a:p>
          <a:p>
            <a:r>
              <a:rPr lang="en-US" sz="4400" dirty="0" smtClean="0"/>
              <a:t>Environmental and lifestyle: smoking, obesity, and if a large portion of your diet consists of sodium.</a:t>
            </a:r>
            <a:endParaRPr lang="en-US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Treatment/Managing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5400" dirty="0" smtClean="0"/>
              <a:t>For treatment, you can;</a:t>
            </a:r>
          </a:p>
          <a:p>
            <a:r>
              <a:rPr lang="en-US" sz="5400" dirty="0" smtClean="0"/>
              <a:t>Exercise regularly</a:t>
            </a:r>
          </a:p>
          <a:p>
            <a:r>
              <a:rPr lang="en-US" sz="5400" dirty="0" smtClean="0"/>
              <a:t>Taking frequent medication</a:t>
            </a:r>
          </a:p>
          <a:p>
            <a:r>
              <a:rPr lang="en-US" sz="5400" dirty="0" smtClean="0"/>
              <a:t>Recommended weight loss</a:t>
            </a:r>
          </a:p>
          <a:p>
            <a:r>
              <a:rPr lang="en-US" sz="5400" dirty="0" smtClean="0"/>
              <a:t>Get support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thediabetesclub.com/wp-content/uploads/2010/07/hypertens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533400"/>
            <a:ext cx="7143750" cy="5695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Treatment/Management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Massages to relieve stress</a:t>
            </a:r>
          </a:p>
          <a:p>
            <a:r>
              <a:rPr lang="en-US" sz="3600" dirty="0" smtClean="0"/>
              <a:t>Change in lifestyle </a:t>
            </a:r>
          </a:p>
          <a:p>
            <a:pPr>
              <a:buNone/>
            </a:pPr>
            <a:r>
              <a:rPr lang="en-US" sz="3600" dirty="0" smtClean="0"/>
              <a:t>Impact on the individual; </a:t>
            </a:r>
          </a:p>
          <a:p>
            <a:r>
              <a:rPr lang="en-US" sz="3600" dirty="0" smtClean="0"/>
              <a:t>Increases risk of more severe diseases</a:t>
            </a:r>
            <a:endParaRPr lang="en-US" sz="3600" dirty="0"/>
          </a:p>
          <a:p>
            <a:pPr lvl="0"/>
            <a:r>
              <a:rPr lang="en-US" sz="3600" dirty="0" smtClean="0"/>
              <a:t>8 in </a:t>
            </a:r>
            <a:r>
              <a:rPr lang="en-US" sz="3600" dirty="0"/>
              <a:t>every 100,000 people die from hypertension</a:t>
            </a:r>
          </a:p>
          <a:p>
            <a:endParaRPr lang="en-U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WOW #1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46 million people have diagnosis hypertension but 33% of the world has non-diagnosis hypertension.</a:t>
            </a:r>
          </a:p>
          <a:p>
            <a:endParaRPr lang="en-US" dirty="0"/>
          </a:p>
        </p:txBody>
      </p:sp>
      <p:pic>
        <p:nvPicPr>
          <p:cNvPr id="22530" name="Picture 2" descr="http://ucp.totfarm.com/pics/pic_11907357476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52800"/>
            <a:ext cx="6096000" cy="30725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WOW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25% of Americans have pre-Hypertension which is right on the verge of being considered Hypertension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2819400" y="32004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314</Words>
  <Application>Microsoft Office PowerPoint</Application>
  <PresentationFormat>On-screen Show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Hypertension</vt:lpstr>
      <vt:lpstr>What is hypertension? </vt:lpstr>
      <vt:lpstr>History/Origin</vt:lpstr>
      <vt:lpstr>Signs/Symptoms</vt:lpstr>
      <vt:lpstr>Factors</vt:lpstr>
      <vt:lpstr>Treatment/Managing the problem</vt:lpstr>
      <vt:lpstr>Treatment/Management (continued)</vt:lpstr>
      <vt:lpstr>WOW #1 </vt:lpstr>
      <vt:lpstr>WOW #2</vt:lpstr>
      <vt:lpstr>Wow #3</vt:lpstr>
      <vt:lpstr>Sources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Hypertension</dc:title>
  <dc:creator>144236</dc:creator>
  <cp:lastModifiedBy>144236</cp:lastModifiedBy>
  <cp:revision>12</cp:revision>
  <dcterms:created xsi:type="dcterms:W3CDTF">2012-01-31T17:17:33Z</dcterms:created>
  <dcterms:modified xsi:type="dcterms:W3CDTF">2012-01-31T18:23:35Z</dcterms:modified>
</cp:coreProperties>
</file>